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7" r:id="rId2"/>
    <p:sldId id="269" r:id="rId3"/>
    <p:sldId id="281" r:id="rId4"/>
    <p:sldId id="282" r:id="rId5"/>
  </p:sldIdLst>
  <p:sldSz cx="12188825" cy="6858000"/>
  <p:notesSz cx="6858000" cy="9144000"/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6" autoAdjust="0"/>
  </p:normalViewPr>
  <p:slideViewPr>
    <p:cSldViewPr showGuides="1">
      <p:cViewPr varScale="1">
        <p:scale>
          <a:sx n="112" d="100"/>
          <a:sy n="112" d="100"/>
        </p:scale>
        <p:origin x="552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701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279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6D341-6D40-498C-B355-1A6B10FB4029}" type="datetimeFigureOut">
              <a:rPr lang="en-US"/>
              <a:t>11/22/2024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86A95-D0A4-44B9-98DA-3665758D826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E7497-3723-4859-BCC5-41DA474F1359}" type="datetimeFigureOut">
              <a:rPr lang="en-US"/>
              <a:t>11/22/2024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821A9-1C31-4760-BDBC-9A0BA471B1B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To replace a picture, just select and delete it. Then use the Insert Picture icon to replace it with one of your own!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2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79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09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11/22/2024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81AE08-7FAC-4698-880E-24B2619E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685800"/>
            <a:ext cx="64770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3124201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11/22/2024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Rectangle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4423913"/>
            <a:ext cx="3124201" cy="1748287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11/22/2024</a:t>
            </a:fld>
            <a:endParaRPr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3" y="685800"/>
            <a:ext cx="79247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" name="Rectangle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Rectangle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Rectangle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ternate 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Rectangle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icture Placeholder 13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>
            <a:normAutofit/>
          </a:bodyPr>
          <a:lstStyle>
            <a:lvl1pPr marL="4572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572000"/>
            <a:ext cx="9144000" cy="1066799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11/22/2024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585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585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11/22/2024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11/22/2024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53D76A-AFCE-4D96-B917-CBEF96F7D1EB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52525"/>
                </a:solidFill>
                <a:effectLst/>
                <a:latin typeface="Lato" panose="020F0502020204030203" pitchFamily="34" charset="0"/>
              </a:rPr>
              <a:t>Restaurant Order Analysis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0" dirty="0">
                <a:solidFill>
                  <a:srgbClr val="6E6E6E"/>
                </a:solidFill>
                <a:effectLst/>
              </a:rPr>
              <a:t>Analyze order data to identify the most and least popular menu items and types of cuisine</a:t>
            </a:r>
          </a:p>
          <a:p>
            <a:endParaRPr lang="en-US" dirty="0"/>
          </a:p>
        </p:txBody>
      </p:sp>
      <p:pic>
        <p:nvPicPr>
          <p:cNvPr id="11" name="Picture Placeholder 10" descr="A bowl of soup with a boiled egg and vegetables&#10;&#10;Description automatically generated">
            <a:extLst>
              <a:ext uri="{FF2B5EF4-FFF2-40B4-BE49-F238E27FC236}">
                <a16:creationId xmlns:a16="http://schemas.microsoft.com/office/drawing/2014/main" id="{C1FA8CA1-F180-732B-6C23-3A7611897D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72" t="28676" r="17891" b="28676"/>
          <a:stretch/>
        </p:blipFill>
        <p:spPr>
          <a:xfrm>
            <a:off x="1634550" y="917753"/>
            <a:ext cx="2592388" cy="3314700"/>
          </a:xfrm>
        </p:spPr>
      </p:pic>
      <p:pic>
        <p:nvPicPr>
          <p:cNvPr id="15" name="Picture Placeholder 14" descr="A bowl of soup with noodles and vegetables&#10;&#10;Description automatically generated">
            <a:extLst>
              <a:ext uri="{FF2B5EF4-FFF2-40B4-BE49-F238E27FC236}">
                <a16:creationId xmlns:a16="http://schemas.microsoft.com/office/drawing/2014/main" id="{D16FEB76-7CAE-3246-B093-C7289826A0E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64" t="31144" r="46350" b="7415"/>
          <a:stretch/>
        </p:blipFill>
        <p:spPr>
          <a:xfrm>
            <a:off x="4787507" y="917753"/>
            <a:ext cx="2592388" cy="3314700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F11B7DC-3AB0-A6D6-8AB0-D975CFAA32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Marker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3" t="7849" r="47901" b="7849"/>
          <a:stretch/>
        </p:blipFill>
        <p:spPr>
          <a:xfrm>
            <a:off x="7940463" y="917753"/>
            <a:ext cx="2592388" cy="3314701"/>
          </a:xfrm>
        </p:spPr>
      </p:pic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Explore the items table Analysis </a:t>
            </a:r>
            <a:br>
              <a:rPr lang="en-US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Recommendation</a:t>
            </a:r>
            <a:endParaRPr lang="en-US" dirty="0">
              <a:solidFill>
                <a:schemeClr val="tx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een circle with numbers and a number of items per category&#10;&#10;Description automatically generated">
            <a:extLst>
              <a:ext uri="{FF2B5EF4-FFF2-40B4-BE49-F238E27FC236}">
                <a16:creationId xmlns:a16="http://schemas.microsoft.com/office/drawing/2014/main" id="{9C735C66-C999-4ECC-0E93-F4FE8EF1A5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1828800"/>
            <a:ext cx="5635575" cy="4419600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795BBD-5C0A-3C19-F4AC-D2A922142B56}"/>
              </a:ext>
            </a:extLst>
          </p:cNvPr>
          <p:cNvSpPr txBox="1"/>
          <p:nvPr/>
        </p:nvSpPr>
        <p:spPr>
          <a:xfrm>
            <a:off x="7542212" y="1828800"/>
            <a:ext cx="3352800" cy="4523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Menu Enhancement</a:t>
            </a:r>
            <a:br>
              <a:rPr lang="en-US" sz="11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American dishes do not have that much items, and the Italian price is so much higher than other food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 a customer survey about the dishes and prices of foods and ask what do they recommend about it.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Diversify American Dishes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Add more American comfort food options, such as BBQ ribs, sliders, or mac and cheese, to appeal to a broader audience.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1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Highlight American dishes with combo meal deals or promotional discounts to increase visibility.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Balance Pricing Across Categories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1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Evaluate customer sensitivity to Italian dish pricing. Consider introducing smaller portion sizes or budget-friendly Italian options to attract more customers.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Introduce Seasonal Specials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1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Create a rotating menu of seasonal dishes, incorporating customer-favorite categories like Italian and Asian.</a:t>
            </a:r>
          </a:p>
        </p:txBody>
      </p:sp>
    </p:spTree>
    <p:extLst>
      <p:ext uri="{BB962C8B-B14F-4D97-AF65-F5344CB8AC3E}">
        <p14:creationId xmlns:p14="http://schemas.microsoft.com/office/powerpoint/2010/main" val="347625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7847012" y="381001"/>
            <a:ext cx="3124201" cy="990599"/>
          </a:xfrm>
        </p:spPr>
        <p:txBody>
          <a:bodyPr/>
          <a:lstStyle/>
          <a:p>
            <a:r>
              <a:rPr lang="en-US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Explore the orders table Analysis</a:t>
            </a:r>
            <a:endParaRPr lang="en-US" sz="1800" dirty="0">
              <a:solidFill>
                <a:schemeClr val="tx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Recommendation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E62C4-E43F-247F-B7CF-4F8309673D43}"/>
              </a:ext>
            </a:extLst>
          </p:cNvPr>
          <p:cNvSpPr txBox="1"/>
          <p:nvPr/>
        </p:nvSpPr>
        <p:spPr>
          <a:xfrm>
            <a:off x="7847011" y="1752600"/>
            <a:ext cx="3124201" cy="481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February, Number of orders 3851, Revenue 50790.35 has the lowest number of orders resulting to lowest revenue in January to March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Factors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Many reasons Inflation surge because of pandemic, high inflation, consumer spending has weakened because household spending power has taken a hit from rising prices.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Customers is buying more chocolate, flowers, and gifts because of February Month of heart introduce and discount introduce Valentine-themed promotions in February to counter low spending due to external factor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Sales and Marketing Strategies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Promotions for Low-Performing Months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February revenue was the lowest. Counter this with Valentine-themed discounts, meal packages for couples, or “dine and win” promotions.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Utilize loyalty programs with points or discounts for repeat orders during slower months.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Highlight Popular Dishes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Promote top-performing items like Hamburger and Italian dishes through social media and in-store displays.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Offer limited-time bundles featuring these dishes to boost sales.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Upselling and Cross-Selling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Train staff to recommend complementary items for every order (e.g., drinks, desserts, or appetizers).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Implement digital recommendations for online orders based on popular pairings.</a:t>
            </a:r>
          </a:p>
          <a:p>
            <a:endParaRPr lang="en-US" dirty="0"/>
          </a:p>
        </p:txBody>
      </p:sp>
      <p:pic>
        <p:nvPicPr>
          <p:cNvPr id="16" name="Picture 15" descr="A graph with a red square and black dotted line&#10;&#10;Description automatically generated">
            <a:extLst>
              <a:ext uri="{FF2B5EF4-FFF2-40B4-BE49-F238E27FC236}">
                <a16:creationId xmlns:a16="http://schemas.microsoft.com/office/drawing/2014/main" id="{292A5B3B-B80A-E34E-38E1-29B9155093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1809216"/>
            <a:ext cx="6934200" cy="323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Analyze customer behavior Analysis</a:t>
            </a:r>
            <a:br>
              <a:rPr lang="en-US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Recommendation</a:t>
            </a:r>
            <a:endParaRPr lang="en-US" dirty="0">
              <a:solidFill>
                <a:schemeClr val="tx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795BBD-5C0A-3C19-F4AC-D2A922142B56}"/>
              </a:ext>
            </a:extLst>
          </p:cNvPr>
          <p:cNvSpPr txBox="1"/>
          <p:nvPr/>
        </p:nvSpPr>
        <p:spPr>
          <a:xfrm>
            <a:off x="7542212" y="1828800"/>
            <a:ext cx="3352800" cy="355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Customer Engagement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Focus on High-Performing Categories: Collect qualitative feedback on menu items like Chicken Tacos or Italian food to understand specific issues why they perform better and replicate those strategies across other categories.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Gather Feedback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Use surveys or feedback forms to understand why certain items are less popular (e.g., Chicken Tacos). Adjust recipes, presentation, or pricing accordingly.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Personalize Customer Experience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Use loyalty programs to collect data on customer preferences and offer personalized deals or recommendations.</a:t>
            </a:r>
          </a:p>
        </p:txBody>
      </p:sp>
      <p:pic>
        <p:nvPicPr>
          <p:cNvPr id="3" name="Picture 2" descr="A graph of numbers and a number of customers&#10;&#10;Description automatically generated with medium confidence">
            <a:extLst>
              <a:ext uri="{FF2B5EF4-FFF2-40B4-BE49-F238E27FC236}">
                <a16:creationId xmlns:a16="http://schemas.microsoft.com/office/drawing/2014/main" id="{45BB89BA-EC62-BFCF-E010-457D512ABD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852301"/>
            <a:ext cx="4646860" cy="366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ood Gourmet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3_win32_fixed.potx" id="{3A171B6B-FFBA-48A8-BE98-1B46F94E36D4}" vid="{74A41B82-4C0A-4DF4-B737-4621C74F1EE8}"/>
    </a:ext>
  </a:extLst>
</a:theme>
</file>

<file path=ppt/theme/theme2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Food - preparation to presentation (widescreen)</Template>
  <TotalTime>452</TotalTime>
  <Words>479</Words>
  <Application>Microsoft Office PowerPoint</Application>
  <PresentationFormat>Custom</PresentationFormat>
  <Paragraphs>39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Aptos</vt:lpstr>
      <vt:lpstr>Arial</vt:lpstr>
      <vt:lpstr>Cambria</vt:lpstr>
      <vt:lpstr>Lato</vt:lpstr>
      <vt:lpstr>Symbol</vt:lpstr>
      <vt:lpstr>Times New Roman</vt:lpstr>
      <vt:lpstr>Food Gourmet 16x9</vt:lpstr>
      <vt:lpstr>Restaurant Order Analysis</vt:lpstr>
      <vt:lpstr>Explore the items table Analysis  Recommendation</vt:lpstr>
      <vt:lpstr>PowerPoint Presentation</vt:lpstr>
      <vt:lpstr>Analyze customer behavior Analysis Recommendation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 Paul Prudenciado</dc:creator>
  <cp:lastModifiedBy>Jan Paul Prudenciado</cp:lastModifiedBy>
  <cp:revision>4</cp:revision>
  <dcterms:created xsi:type="dcterms:W3CDTF">2024-11-22T11:19:22Z</dcterms:created>
  <dcterms:modified xsi:type="dcterms:W3CDTF">2024-11-22T18:52:03Z</dcterms:modified>
</cp:coreProperties>
</file>